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558" y="1472878"/>
            <a:ext cx="9821249" cy="3912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2"/>
          <p:cNvGrpSpPr/>
          <p:nvPr/>
        </p:nvGrpSpPr>
        <p:grpSpPr>
          <a:xfrm>
            <a:off x="728461" y="109144"/>
            <a:ext cx="9758202" cy="6268507"/>
            <a:chOff x="728461" y="109144"/>
            <a:chExt cx="9758202" cy="6268507"/>
          </a:xfrm>
        </p:grpSpPr>
        <p:pic>
          <p:nvPicPr>
            <p:cNvPr id="172" name="Google Shape;17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8461" y="109144"/>
              <a:ext cx="9758202" cy="2101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59046" y="2199190"/>
              <a:ext cx="3880214" cy="2280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10168" y="4479403"/>
              <a:ext cx="3929092" cy="781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90865" y="5261320"/>
              <a:ext cx="3967698" cy="1116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67844" y="2210542"/>
              <a:ext cx="5191202" cy="41671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4871" y="90387"/>
            <a:ext cx="9896355" cy="66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5003" y="-1"/>
            <a:ext cx="8708040" cy="678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5661453" y="1625079"/>
            <a:ext cx="6189648" cy="4909266"/>
          </a:xfrm>
          <a:prstGeom prst="rect">
            <a:avLst/>
          </a:prstGeom>
          <a:solidFill>
            <a:srgbClr val="F2E1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25"/>
          <p:cNvGrpSpPr/>
          <p:nvPr/>
        </p:nvGrpSpPr>
        <p:grpSpPr>
          <a:xfrm>
            <a:off x="523863" y="272153"/>
            <a:ext cx="11327238" cy="6262192"/>
            <a:chOff x="523863" y="272153"/>
            <a:chExt cx="11327238" cy="6262192"/>
          </a:xfrm>
        </p:grpSpPr>
        <p:pic>
          <p:nvPicPr>
            <p:cNvPr id="193" name="Google Shape;193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3863" y="272153"/>
              <a:ext cx="11327238" cy="13553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5985" y="3667630"/>
              <a:ext cx="4896633" cy="28667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5985" y="1625079"/>
              <a:ext cx="4805468" cy="2042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6" name="Google Shape;19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4711" y="2441196"/>
            <a:ext cx="6020864" cy="3137483"/>
          </a:xfrm>
          <a:prstGeom prst="rect">
            <a:avLst/>
          </a:prstGeom>
          <a:solidFill>
            <a:srgbClr val="F2E1DF"/>
          </a:solidFill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6"/>
          <p:cNvGrpSpPr/>
          <p:nvPr/>
        </p:nvGrpSpPr>
        <p:grpSpPr>
          <a:xfrm>
            <a:off x="908453" y="226076"/>
            <a:ext cx="10243595" cy="6405847"/>
            <a:chOff x="405113" y="226076"/>
            <a:chExt cx="10243595" cy="6405847"/>
          </a:xfrm>
        </p:grpSpPr>
        <p:pic>
          <p:nvPicPr>
            <p:cNvPr id="202" name="Google Shape;202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5113" y="226076"/>
              <a:ext cx="5208608" cy="64058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13720" y="226076"/>
              <a:ext cx="5034987" cy="278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13721" y="3183507"/>
              <a:ext cx="5034987" cy="3448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6"/>
            <p:cNvSpPr/>
            <p:nvPr/>
          </p:nvSpPr>
          <p:spPr>
            <a:xfrm>
              <a:off x="5505651" y="3015860"/>
              <a:ext cx="5143057" cy="179727"/>
            </a:xfrm>
            <a:prstGeom prst="rect">
              <a:avLst/>
            </a:prstGeom>
            <a:solidFill>
              <a:srgbClr val="F2E1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065" y="814631"/>
            <a:ext cx="10848160" cy="498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8"/>
          <p:cNvGrpSpPr/>
          <p:nvPr/>
        </p:nvGrpSpPr>
        <p:grpSpPr>
          <a:xfrm>
            <a:off x="1152524" y="666749"/>
            <a:ext cx="9467851" cy="5762625"/>
            <a:chOff x="4756689" y="1894500"/>
            <a:chExt cx="5777961" cy="3069000"/>
          </a:xfrm>
        </p:grpSpPr>
        <p:sp>
          <p:nvSpPr>
            <p:cNvPr id="216" name="Google Shape;216;p28"/>
            <p:cNvSpPr/>
            <p:nvPr/>
          </p:nvSpPr>
          <p:spPr>
            <a:xfrm>
              <a:off x="4905375" y="1894500"/>
              <a:ext cx="5629275" cy="3069000"/>
            </a:xfrm>
            <a:prstGeom prst="rect">
              <a:avLst/>
            </a:prstGeom>
            <a:solidFill>
              <a:srgbClr val="F2E1DF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7" name="Google Shape;21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0087" y="1988550"/>
              <a:ext cx="2964375" cy="288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56689" y="1894500"/>
              <a:ext cx="2964375" cy="3069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9"/>
          <p:cNvGrpSpPr/>
          <p:nvPr/>
        </p:nvGrpSpPr>
        <p:grpSpPr>
          <a:xfrm>
            <a:off x="1308682" y="687897"/>
            <a:ext cx="9211113" cy="5691443"/>
            <a:chOff x="4554525" y="1701450"/>
            <a:chExt cx="6314103" cy="3455100"/>
          </a:xfrm>
        </p:grpSpPr>
        <p:sp>
          <p:nvSpPr>
            <p:cNvPr id="224" name="Google Shape;224;p29"/>
            <p:cNvSpPr/>
            <p:nvPr/>
          </p:nvSpPr>
          <p:spPr>
            <a:xfrm>
              <a:off x="4554525" y="1701450"/>
              <a:ext cx="6314103" cy="3455100"/>
            </a:xfrm>
            <a:prstGeom prst="rect">
              <a:avLst/>
            </a:prstGeom>
            <a:solidFill>
              <a:srgbClr val="F2E1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54525" y="1701450"/>
              <a:ext cx="3082950" cy="345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37475" y="2011329"/>
              <a:ext cx="3122475" cy="253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5702" y="643466"/>
            <a:ext cx="10140595" cy="5571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99" y="1599883"/>
            <a:ext cx="5358943" cy="313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928" y="1562583"/>
            <a:ext cx="5553935" cy="410508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/>
          <p:nvPr/>
        </p:nvSpPr>
        <p:spPr>
          <a:xfrm>
            <a:off x="6256863" y="4730786"/>
            <a:ext cx="5198079" cy="936879"/>
          </a:xfrm>
          <a:prstGeom prst="rect">
            <a:avLst/>
          </a:prstGeom>
          <a:solidFill>
            <a:srgbClr val="F2E1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9684" y="0"/>
            <a:ext cx="6968359" cy="6789090"/>
          </a:xfrm>
          <a:prstGeom prst="rect">
            <a:avLst/>
          </a:prstGeom>
          <a:solidFill>
            <a:srgbClr val="C2524B"/>
          </a:solidFill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4455"/>
            <a:ext cx="6679726" cy="8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419450" y="86626"/>
            <a:ext cx="273569" cy="198599"/>
          </a:xfrm>
          <a:prstGeom prst="rect">
            <a:avLst/>
          </a:prstGeom>
          <a:solidFill>
            <a:srgbClr val="A70A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535" y="2235465"/>
            <a:ext cx="4214301" cy="29525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419450" y="2235465"/>
            <a:ext cx="922789" cy="247853"/>
          </a:xfrm>
          <a:prstGeom prst="rect">
            <a:avLst/>
          </a:prstGeom>
          <a:solidFill>
            <a:srgbClr val="A70A1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7% (1756)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3160077" y="2229161"/>
            <a:ext cx="922789" cy="247853"/>
          </a:xfrm>
          <a:prstGeom prst="rect">
            <a:avLst/>
          </a:prstGeom>
          <a:solidFill>
            <a:srgbClr val="A70A1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2% (518)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070852" y="4468335"/>
            <a:ext cx="1101237" cy="247853"/>
          </a:xfrm>
          <a:prstGeom prst="rect">
            <a:avLst/>
          </a:prstGeom>
          <a:solidFill>
            <a:srgbClr val="A70A1D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91% (23136)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815832"/>
            <a:ext cx="5291666" cy="522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6865" y="954974"/>
            <a:ext cx="5291667" cy="4948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7375" y="1017649"/>
            <a:ext cx="6737250" cy="5161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185" y="105836"/>
            <a:ext cx="10899629" cy="6671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/>
          <p:nvPr/>
        </p:nvSpPr>
        <p:spPr>
          <a:xfrm>
            <a:off x="1269298" y="105836"/>
            <a:ext cx="404262" cy="279133"/>
          </a:xfrm>
          <a:prstGeom prst="rect">
            <a:avLst/>
          </a:prstGeom>
          <a:solidFill>
            <a:srgbClr val="A70A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024" y="84221"/>
            <a:ext cx="10568839" cy="6773779"/>
          </a:xfrm>
          <a:prstGeom prst="rect">
            <a:avLst/>
          </a:prstGeom>
          <a:solidFill>
            <a:srgbClr val="A70A1D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ількість звернень по регіонах"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714837" y="-1415348"/>
            <a:ext cx="790500" cy="417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682450" y="6207853"/>
            <a:ext cx="4116053" cy="5452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7"/>
          <p:cNvGrpSpPr/>
          <p:nvPr/>
        </p:nvGrpSpPr>
        <p:grpSpPr>
          <a:xfrm>
            <a:off x="682450" y="29819"/>
            <a:ext cx="10827099" cy="6828182"/>
            <a:chOff x="-152400" y="359323"/>
            <a:chExt cx="10827099" cy="6858001"/>
          </a:xfrm>
        </p:grpSpPr>
        <p:grpSp>
          <p:nvGrpSpPr>
            <p:cNvPr id="114" name="Google Shape;114;p17"/>
            <p:cNvGrpSpPr/>
            <p:nvPr/>
          </p:nvGrpSpPr>
          <p:grpSpPr>
            <a:xfrm>
              <a:off x="-152400" y="359323"/>
              <a:ext cx="10827099" cy="6858001"/>
              <a:chOff x="682449" y="0"/>
              <a:chExt cx="10827099" cy="6858001"/>
            </a:xfrm>
          </p:grpSpPr>
          <p:pic>
            <p:nvPicPr>
              <p:cNvPr id="115" name="Google Shape;115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rot="5400000">
                <a:off x="2666998" y="-1984549"/>
                <a:ext cx="6858001" cy="10827099"/>
              </a:xfrm>
              <a:prstGeom prst="rect">
                <a:avLst/>
              </a:prstGeom>
              <a:solidFill>
                <a:srgbClr val="C2524B"/>
              </a:solidFill>
              <a:ln>
                <a:noFill/>
              </a:ln>
            </p:spPr>
          </p:pic>
          <p:grpSp>
            <p:nvGrpSpPr>
              <p:cNvPr id="116" name="Google Shape;116;p17"/>
              <p:cNvGrpSpPr/>
              <p:nvPr/>
            </p:nvGrpSpPr>
            <p:grpSpPr>
              <a:xfrm>
                <a:off x="942362" y="1019263"/>
                <a:ext cx="9847278" cy="5455901"/>
                <a:chOff x="942362" y="1019263"/>
                <a:chExt cx="9847278" cy="5455901"/>
              </a:xfrm>
            </p:grpSpPr>
            <p:sp>
              <p:nvSpPr>
                <p:cNvPr id="117" name="Google Shape;117;p17"/>
                <p:cNvSpPr/>
                <p:nvPr/>
              </p:nvSpPr>
              <p:spPr>
                <a:xfrm>
                  <a:off x="1476463" y="2206305"/>
                  <a:ext cx="872454" cy="151001"/>
                </a:xfrm>
                <a:prstGeom prst="rect">
                  <a:avLst/>
                </a:prstGeom>
                <a:solidFill>
                  <a:srgbClr val="A70A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1310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p17"/>
                <p:cNvSpPr/>
                <p:nvPr/>
              </p:nvSpPr>
              <p:spPr>
                <a:xfrm>
                  <a:off x="942362" y="3130493"/>
                  <a:ext cx="770390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440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p17"/>
                <p:cNvSpPr/>
                <p:nvPr/>
              </p:nvSpPr>
              <p:spPr>
                <a:xfrm>
                  <a:off x="1712752" y="2979492"/>
                  <a:ext cx="770389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476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p17"/>
                <p:cNvSpPr/>
                <p:nvPr/>
              </p:nvSpPr>
              <p:spPr>
                <a:xfrm>
                  <a:off x="1981201" y="1069597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251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p17"/>
                <p:cNvSpPr/>
                <p:nvPr/>
              </p:nvSpPr>
              <p:spPr>
                <a:xfrm>
                  <a:off x="3029824" y="1019263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393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p17"/>
                <p:cNvSpPr/>
                <p:nvPr/>
              </p:nvSpPr>
              <p:spPr>
                <a:xfrm>
                  <a:off x="3902278" y="1544973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555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p17"/>
                <p:cNvSpPr/>
                <p:nvPr/>
              </p:nvSpPr>
              <p:spPr>
                <a:xfrm>
                  <a:off x="2544661" y="2239862"/>
                  <a:ext cx="485163" cy="352335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357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17"/>
                <p:cNvSpPr/>
                <p:nvPr/>
              </p:nvSpPr>
              <p:spPr>
                <a:xfrm>
                  <a:off x="3200401" y="2340528"/>
                  <a:ext cx="767592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603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p17"/>
                <p:cNvSpPr/>
                <p:nvPr/>
              </p:nvSpPr>
              <p:spPr>
                <a:xfrm>
                  <a:off x="4078448" y="3020037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718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26;p17"/>
                <p:cNvSpPr/>
                <p:nvPr/>
              </p:nvSpPr>
              <p:spPr>
                <a:xfrm>
                  <a:off x="5166220" y="1855366"/>
                  <a:ext cx="872454" cy="151001"/>
                </a:xfrm>
                <a:prstGeom prst="rect">
                  <a:avLst/>
                </a:prstGeom>
                <a:solidFill>
                  <a:srgbClr val="A70A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5047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17"/>
                <p:cNvSpPr/>
                <p:nvPr/>
              </p:nvSpPr>
              <p:spPr>
                <a:xfrm>
                  <a:off x="5085127" y="2281805"/>
                  <a:ext cx="872454" cy="151001"/>
                </a:xfrm>
                <a:prstGeom prst="rect">
                  <a:avLst/>
                </a:prstGeom>
                <a:solidFill>
                  <a:srgbClr val="A70A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1657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17"/>
                <p:cNvSpPr/>
                <p:nvPr/>
              </p:nvSpPr>
              <p:spPr>
                <a:xfrm>
                  <a:off x="6833459" y="2290193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718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p17"/>
                <p:cNvSpPr/>
                <p:nvPr/>
              </p:nvSpPr>
              <p:spPr>
                <a:xfrm>
                  <a:off x="7130495" y="1452692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462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17"/>
                <p:cNvSpPr/>
                <p:nvPr/>
              </p:nvSpPr>
              <p:spPr>
                <a:xfrm>
                  <a:off x="5872921" y="1019263"/>
                  <a:ext cx="872454" cy="201335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533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17"/>
                <p:cNvSpPr/>
                <p:nvPr/>
              </p:nvSpPr>
              <p:spPr>
                <a:xfrm>
                  <a:off x="8482669" y="2214692"/>
                  <a:ext cx="872454" cy="151001"/>
                </a:xfrm>
                <a:prstGeom prst="rect">
                  <a:avLst/>
                </a:prstGeom>
                <a:solidFill>
                  <a:srgbClr val="A70A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2151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17"/>
                <p:cNvSpPr/>
                <p:nvPr/>
              </p:nvSpPr>
              <p:spPr>
                <a:xfrm>
                  <a:off x="9917186" y="2583806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460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17"/>
                <p:cNvSpPr/>
                <p:nvPr/>
              </p:nvSpPr>
              <p:spPr>
                <a:xfrm>
                  <a:off x="9271234" y="3583498"/>
                  <a:ext cx="872454" cy="151001"/>
                </a:xfrm>
                <a:prstGeom prst="rect">
                  <a:avLst/>
                </a:prstGeom>
                <a:solidFill>
                  <a:srgbClr val="A70A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1357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17"/>
                <p:cNvSpPr/>
                <p:nvPr/>
              </p:nvSpPr>
              <p:spPr>
                <a:xfrm>
                  <a:off x="8281333" y="4221061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863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17"/>
                <p:cNvSpPr/>
                <p:nvPr/>
              </p:nvSpPr>
              <p:spPr>
                <a:xfrm>
                  <a:off x="7022984" y="4731388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544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17"/>
                <p:cNvSpPr/>
                <p:nvPr/>
              </p:nvSpPr>
              <p:spPr>
                <a:xfrm>
                  <a:off x="5925571" y="4162337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495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17"/>
                <p:cNvSpPr/>
                <p:nvPr/>
              </p:nvSpPr>
              <p:spPr>
                <a:xfrm>
                  <a:off x="4840448" y="4123188"/>
                  <a:ext cx="872454" cy="151001"/>
                </a:xfrm>
                <a:prstGeom prst="rect">
                  <a:avLst/>
                </a:prstGeom>
                <a:solidFill>
                  <a:srgbClr val="A70A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1328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17"/>
                <p:cNvSpPr/>
                <p:nvPr/>
              </p:nvSpPr>
              <p:spPr>
                <a:xfrm>
                  <a:off x="6095999" y="3376568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421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17"/>
                <p:cNvSpPr/>
                <p:nvPr/>
              </p:nvSpPr>
              <p:spPr>
                <a:xfrm>
                  <a:off x="7620003" y="3171038"/>
                  <a:ext cx="872454" cy="151001"/>
                </a:xfrm>
                <a:prstGeom prst="rect">
                  <a:avLst/>
                </a:prstGeom>
                <a:solidFill>
                  <a:srgbClr val="A70A1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1929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17"/>
                <p:cNvSpPr/>
                <p:nvPr/>
              </p:nvSpPr>
              <p:spPr>
                <a:xfrm>
                  <a:off x="5712902" y="2720131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677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17"/>
                <p:cNvSpPr/>
                <p:nvPr/>
              </p:nvSpPr>
              <p:spPr>
                <a:xfrm>
                  <a:off x="2417428" y="3410127"/>
                  <a:ext cx="770389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256</a:t>
                  </a:r>
                  <a:endParaRPr b="1" i="0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17"/>
                <p:cNvSpPr/>
                <p:nvPr/>
              </p:nvSpPr>
              <p:spPr>
                <a:xfrm>
                  <a:off x="6345807" y="6324163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13</a:t>
                  </a:r>
                  <a:endParaRPr/>
                </a:p>
              </p:txBody>
            </p:sp>
            <p:sp>
              <p:nvSpPr>
                <p:cNvPr id="143" name="Google Shape;143;p17"/>
                <p:cNvSpPr/>
                <p:nvPr/>
              </p:nvSpPr>
              <p:spPr>
                <a:xfrm>
                  <a:off x="7390965" y="5637830"/>
                  <a:ext cx="872454" cy="151001"/>
                </a:xfrm>
                <a:prstGeom prst="rect">
                  <a:avLst/>
                </a:prstGeom>
                <a:solidFill>
                  <a:srgbClr val="C2524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22</a:t>
                  </a:r>
                  <a:endParaRPr/>
                </a:p>
              </p:txBody>
            </p:sp>
          </p:grpSp>
        </p:grpSp>
        <p:sp>
          <p:nvSpPr>
            <p:cNvPr id="144" name="Google Shape;144;p17"/>
            <p:cNvSpPr/>
            <p:nvPr/>
          </p:nvSpPr>
          <p:spPr>
            <a:xfrm>
              <a:off x="7428570" y="417755"/>
              <a:ext cx="3102528" cy="16568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7"/>
          <p:cNvSpPr/>
          <p:nvPr/>
        </p:nvSpPr>
        <p:spPr>
          <a:xfrm>
            <a:off x="7895439" y="278302"/>
            <a:ext cx="4018589" cy="790501"/>
          </a:xfrm>
          <a:prstGeom prst="rect">
            <a:avLst/>
          </a:prstGeom>
          <a:solidFill>
            <a:srgbClr val="A70A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КІЛЬКІСТЬ ЗВЕРНЕНЬ ПО РЕГІОНАХ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682450" y="6258187"/>
            <a:ext cx="3813350" cy="4949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077" y="300942"/>
            <a:ext cx="11007846" cy="607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18" y="879677"/>
            <a:ext cx="11920565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513" y="0"/>
            <a:ext cx="9248174" cy="673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572" y="0"/>
            <a:ext cx="9907355" cy="6884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